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11240"/>
              </p:ext>
            </p:extLst>
          </p:nvPr>
        </p:nvGraphicFramePr>
        <p:xfrm>
          <a:off x="624439" y="902650"/>
          <a:ext cx="7992888" cy="27506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Rogelio Padilla Muñoz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Estudio y Cuenta Tribunal de Conciliación y Arbitraje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08-XII-17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86282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Dehisy</a:t>
                      </a: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Verónica Mata Alonso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Tribunal de Conciliación y Arbitraje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4-8-XII-17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Dora Elia Valdés Espinoza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Tribunal de Conciliación y Arbitraje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14-20-XII-17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700013" y="6063992"/>
            <a:ext cx="74697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Fecha: </a:t>
            </a:r>
            <a:r>
              <a:rPr lang="es-MX" sz="1300" dirty="0" smtClean="0">
                <a:solidFill>
                  <a:schemeClr val="bg1"/>
                </a:solidFill>
              </a:rPr>
              <a:t>12</a:t>
            </a:r>
            <a:r>
              <a:rPr lang="es-MX" sz="1300" dirty="0" smtClean="0">
                <a:solidFill>
                  <a:schemeClr val="bg1"/>
                </a:solidFill>
              </a:rPr>
              <a:t> enero 2018</a:t>
            </a:r>
            <a:endParaRPr lang="es-MX" sz="13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7" y="270456"/>
            <a:ext cx="435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Licencias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84</Words>
  <Application>Microsoft Office PowerPoint</Application>
  <PresentationFormat>Carta (216 x 279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24</cp:revision>
  <dcterms:created xsi:type="dcterms:W3CDTF">2017-10-16T15:52:26Z</dcterms:created>
  <dcterms:modified xsi:type="dcterms:W3CDTF">2020-04-24T23:41:43Z</dcterms:modified>
</cp:coreProperties>
</file>